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panose="02040503050201020203" charset="-78"/>
      <p:regular r:id="rId5"/>
    </p:embeddedFont>
    <p:embeddedFont>
      <p:font typeface="Bahij TheSansArabic Plain" panose="02040503050201020203" charset="-78"/>
      <p:regular r:id="rId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varScale="1">
        <p:scale>
          <a:sx n="75" d="100"/>
          <a:sy n="75" d="100"/>
        </p:scale>
        <p:origin x="756" y="8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2/7/2024</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Master's thesis summary entitled</a:t>
            </a:r>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رسالة ماجستير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2/7/2024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a:xfrm>
            <a:off x="628650" y="2645894"/>
            <a:ext cx="5600700" cy="467077"/>
          </a:xfrm>
        </p:spPr>
        <p:txBody>
          <a:bodyPr/>
          <a:lstStyle/>
          <a:p>
            <a:r>
              <a:rPr lang="ar-SY" dirty="0"/>
              <a:t>دراسة فعالية استخدام</a:t>
            </a:r>
            <a:r>
              <a:rPr lang="ar-LB" dirty="0"/>
              <a:t> المركزات </a:t>
            </a:r>
            <a:r>
              <a:rPr lang="ar-SY" dirty="0"/>
              <a:t>الشمسي</a:t>
            </a:r>
            <a:r>
              <a:rPr lang="ar-LB" dirty="0"/>
              <a:t>ة</a:t>
            </a:r>
            <a:r>
              <a:rPr lang="ar-SY" dirty="0"/>
              <a:t> </a:t>
            </a:r>
            <a:r>
              <a:rPr lang="ar-LB" dirty="0"/>
              <a:t>القطعية </a:t>
            </a:r>
            <a:r>
              <a:rPr lang="ar-SY" dirty="0"/>
              <a:t>لتوليد البخار - م</a:t>
            </a:r>
            <a:r>
              <a:rPr lang="ar-EG" dirty="0"/>
              <a:t>شفى المواساة</a:t>
            </a:r>
            <a:endParaRPr lang="en-US" dirty="0"/>
          </a:p>
          <a:p>
            <a:endParaRPr lang="en-US" dirty="0"/>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Y" dirty="0"/>
              <a:t>المهندس : محمد عمر بارودي</a:t>
            </a:r>
            <a:endParaRPr lang="en-US" dirty="0"/>
          </a:p>
          <a:p>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a:xfrm>
            <a:off x="3975100" y="4212628"/>
            <a:ext cx="2470121" cy="225908"/>
          </a:xfrm>
        </p:spPr>
        <p:txBody>
          <a:bodyPr/>
          <a:lstStyle/>
          <a:p>
            <a:r>
              <a:rPr lang="ar-SY" dirty="0"/>
              <a:t>الدكتور المهندس : عيسى مراد</a:t>
            </a:r>
            <a:endParaRPr lang="en-US" dirty="0"/>
          </a:p>
          <a:p>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Y" dirty="0"/>
              <a:t>قسم الميكانيك العام</a:t>
            </a:r>
            <a:endParaRPr lang="en-US" dirty="0"/>
          </a:p>
          <a:p>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Y" dirty="0"/>
              <a:t>هندسة الطاقة الشمسية والطاقات المتجددة</a:t>
            </a:r>
            <a:endParaRPr lang="en-US" dirty="0"/>
          </a:p>
          <a:p>
            <a:endParaRPr lang="en-US" dirty="0"/>
          </a:p>
        </p:txBody>
      </p:sp>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p:txBody>
          <a:bodyPr/>
          <a:lstStyle/>
          <a:p>
            <a:r>
              <a:rPr lang="ar-SA" dirty="0"/>
              <a:t>المشافي هي عبارة عن مؤسسات كبيرة ومعقدة، تعمل على مدار 24 ساعة يومياً و365 يوماً سنوياً، وهي تتطلّب مقداراً كبيراً من الطاقة لتغطية احتياجاتها في التدفئة والتبريد والإضاءة وإنتاج الماء الساخن وتشغيل الأجهزة والمعدات الكهربائية، يستخدم في معظمها مصادر الطاقة التقليدية من شبكة الكهرباء ووقود الديزل والغاز الطبيعي. تم في هذا البحث دراسة فعالية استخدام المركزات الشمسية القطعية ضمن المشافي بالتزامن مع مراجل البخار لتأمين احتياجات المشفى من البخار، و</a:t>
            </a:r>
            <a:r>
              <a:rPr lang="ar-SY" dirty="0"/>
              <a:t>دراسة العوامل المختلفة المؤثرة في توليد البخار عند تغيّر ظروف تشغيله ودراسة الربط بين حقل شمسي مؤلف من مركزات شمسية مع مراجل قائمة في المجمع الإسعافي الملحق بمشفى المواساة، </a:t>
            </a:r>
            <a:r>
              <a:rPr lang="ar-SA" dirty="0"/>
              <a:t>حيث تمّ تحديد أبعاد الحقل الشّمسي وفقاً للمساحة المقررة من المشفى</a:t>
            </a:r>
            <a:r>
              <a:rPr lang="ar-SY" dirty="0"/>
              <a:t>، بذلك يمكن مقارنة بين خيارات مختلفة في تغيير الأداء والتأثيرات البيئية. تبيّن من خلال الدراسة أنّ عدد المركزات الممكن استخدامه خمسة عشر مركزاً شمسياً قطعياً، تكفي هذه المركزات </a:t>
            </a:r>
            <a:r>
              <a:rPr lang="ar-SA" dirty="0"/>
              <a:t>لتغطية حاجة قسمي التعقيم والكوي وجزء من وحدات معالجة الهواء</a:t>
            </a:r>
            <a:r>
              <a:rPr lang="ar-SY" dirty="0"/>
              <a:t> من البخار خلال أشهر الصيف ويجب الاستعانة بمصدر مساعد إمّا أحد مرجلي البخار أو كليهما في فترات غياب الإشعاع الشمسي، لكن استخدام المركزات الشّمسية القطعية قلّل الحاجة إلى استخدام كلا المرجلين.</a:t>
            </a:r>
            <a:endParaRPr lang="en-US" dirty="0"/>
          </a:p>
          <a:p>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endParaRPr lang="en-US"/>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221</Words>
  <Application>Microsoft Office PowerPoint</Application>
  <PresentationFormat>A4 Paper (210x297 mm)‎</PresentationFormat>
  <Paragraphs>6</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Bahij TheSansArabic Plain</vt:lpstr>
      <vt:lpstr>Calibri</vt:lpstr>
      <vt:lpstr>Arial</vt:lpstr>
      <vt:lpstr>Bahij TheSansArabic Bold</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Omar</cp:lastModifiedBy>
  <cp:revision>16</cp:revision>
  <dcterms:created xsi:type="dcterms:W3CDTF">2023-01-13T19:11:45Z</dcterms:created>
  <dcterms:modified xsi:type="dcterms:W3CDTF">2024-02-07T11:46:59Z</dcterms:modified>
</cp:coreProperties>
</file>